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0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9EC979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90" autoAdjust="0"/>
  </p:normalViewPr>
  <p:slideViewPr>
    <p:cSldViewPr snapToGrid="0">
      <p:cViewPr varScale="1">
        <p:scale>
          <a:sx n="79" d="100"/>
          <a:sy n="79" d="100"/>
        </p:scale>
        <p:origin x="8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PÉRIODE </a:t>
            </a:r>
            <a:r>
              <a:rPr lang="fr-FR" dirty="0"/>
              <a:t>1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9925AC4-F973-1ACC-69DA-5A03A7A55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C3FD6F7-DE68-AE07-252D-5663EE0A5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002" y="949646"/>
            <a:ext cx="4747996" cy="557951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5723CCB-BF08-A2E6-3E48-430EE2ACDC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sz="4400" b="1" dirty="0"/>
              <a:t>L’objet mystère…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FB093CA-4DEA-481A-B70F-0C1812E6AB60}"/>
              </a:ext>
            </a:extLst>
          </p:cNvPr>
          <p:cNvSpPr txBox="1"/>
          <p:nvPr/>
        </p:nvSpPr>
        <p:spPr>
          <a:xfrm>
            <a:off x="1588458" y="1267888"/>
            <a:ext cx="481785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Ta maîtresse a choisi un objet. Pose des questions pour deviner de quel objet il s’agit. Tu peux interroger sur la forme, la couleur, l’utilisation…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5A850CB9-53DA-4CB0-A29F-12748BB74A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123" y="2241311"/>
            <a:ext cx="5212915" cy="347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197F21A-645C-4FAA-A5C9-2E6918D7DE05}"/>
              </a:ext>
            </a:extLst>
          </p:cNvPr>
          <p:cNvSpPr txBox="1"/>
          <p:nvPr/>
        </p:nvSpPr>
        <p:spPr>
          <a:xfrm>
            <a:off x="530093" y="604520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29459DF-643C-F79F-333C-4EECFA399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5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3" y="46883"/>
            <a:ext cx="7752293" cy="1221005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F4944A"/>
                </a:solidFill>
              </a:rPr>
              <a:t>Jeu Phrase ou pas phrase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6DC6F7D-5C06-4EA3-A84F-1C36FBF99129}"/>
              </a:ext>
            </a:extLst>
          </p:cNvPr>
          <p:cNvSpPr txBox="1">
            <a:spLocks/>
          </p:cNvSpPr>
          <p:nvPr/>
        </p:nvSpPr>
        <p:spPr>
          <a:xfrm>
            <a:off x="1654354" y="1538803"/>
            <a:ext cx="7946846" cy="4691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Découverte de l’activité :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r>
              <a:rPr lang="fr-FR" sz="2000" i="1">
                <a:solidFill>
                  <a:srgbClr val="00B050"/>
                </a:solidFill>
              </a:rPr>
              <a:t>Oral </a:t>
            </a:r>
            <a:r>
              <a:rPr lang="fr-FR" sz="2000" i="1" dirty="0">
                <a:solidFill>
                  <a:srgbClr val="00B050"/>
                </a:solidFill>
              </a:rPr>
              <a:t>3 Je participe à des échanges.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G1 : Je sais ce qu’est une phrase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68EB316-2954-473E-A869-B83FE48C4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44" y="2448479"/>
            <a:ext cx="4105465" cy="196104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7B646FD-2B40-C6AB-31F2-D27C37FC8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82</Words>
  <Application>Microsoft Office PowerPoint</Application>
  <PresentationFormat>Grand écran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L’objet mystère…</vt:lpstr>
      <vt:lpstr>Jeu Phrase ou pas phrase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15</cp:revision>
  <dcterms:created xsi:type="dcterms:W3CDTF">2021-07-17T07:25:24Z</dcterms:created>
  <dcterms:modified xsi:type="dcterms:W3CDTF">2022-08-05T20:30:15Z</dcterms:modified>
</cp:coreProperties>
</file>